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80" r:id="rId24"/>
    <p:sldId id="279" r:id="rId25"/>
    <p:sldId id="278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E528-BD6F-613F-E2FE-B2E64CFA4A55}" v="27" dt="2023-09-19T07:17:57.164"/>
    <p1510:client id="{15ABB3C4-C93E-F313-45EE-E7EF11574939}" v="88" dt="2023-09-17T16:50:11.701"/>
    <p1510:client id="{3C6A0871-6277-388C-079A-BCF1945FF6B4}" v="61" dt="2023-09-17T07:52:44.904"/>
    <p1510:client id="{ADB963E1-4BBE-F2FE-3A20-088143B4A085}" v="108" dt="2023-09-18T08:14:10.820"/>
    <p1510:client id="{BFC365EB-5211-44E8-93F6-21A78699AA94}" v="14" dt="2023-09-16T11:47:58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2023/9/19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ea typeface="新細明體"/>
              </a:rPr>
              <a:t>如何安裝</a:t>
            </a:r>
            <a:r>
              <a:rPr lang="en-US" altLang="zh-TW" dirty="0">
                <a:ea typeface="新細明體"/>
              </a:rPr>
              <a:t>VIRTUALBOX</a:t>
            </a:r>
            <a:r>
              <a:rPr lang="zh-TW" altLang="en-US">
                <a:ea typeface="新細明體"/>
              </a:rPr>
              <a:t>和</a:t>
            </a:r>
            <a:br>
              <a:rPr lang="en-US" altLang="zh-TW" dirty="0"/>
            </a:br>
            <a:r>
              <a:rPr lang="en-US" altLang="zh-TW" dirty="0">
                <a:ea typeface="新細明體"/>
              </a:rPr>
              <a:t>UBUNTU</a:t>
            </a:r>
            <a:endParaRPr lang="zh-TW" altLang="en-US" dirty="0">
              <a:ea typeface="新細明體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4000" dirty="0"/>
              <a:t>410580016</a:t>
            </a:r>
          </a:p>
          <a:p>
            <a:r>
              <a:rPr lang="zh-TW" altLang="en-US" sz="4000" dirty="0"/>
              <a:t>智慧資安三張柏軒</a:t>
            </a:r>
            <a:endParaRPr lang="en-US" altLang="zh-TW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4120443" y="1329444"/>
            <a:ext cx="2853267" cy="397756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4843"/>
            <a:ext cx="10515600" cy="11421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選擇完成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DF665A-0A49-B743-4123-CF39811A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97" y="646033"/>
            <a:ext cx="7839006" cy="4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3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712" y="958205"/>
            <a:ext cx="3304822" cy="494066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96089"/>
            <a:ext cx="10515600" cy="1461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zh-TW" altLang="en-US" sz="4000" dirty="0">
                <a:ea typeface="新細明體"/>
              </a:rPr>
              <a:t>點選設定</a:t>
            </a:r>
          </a:p>
        </p:txBody>
      </p:sp>
      <p:pic>
        <p:nvPicPr>
          <p:cNvPr id="4" name="圖片 3" descr="一張含有 文字, 螢幕擷取畫面, 軟體, 作業系統 的圖片&#10;&#10;自動產生的描述">
            <a:extLst>
              <a:ext uri="{FF2B5EF4-FFF2-40B4-BE49-F238E27FC236}">
                <a16:creationId xmlns:a16="http://schemas.microsoft.com/office/drawing/2014/main" id="{F374BAF3-D96D-C68F-E8B4-D324D952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41" y="596138"/>
            <a:ext cx="7142671" cy="39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6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866" y="996657"/>
            <a:ext cx="3519311" cy="550510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9189"/>
            <a:ext cx="10515600" cy="2090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點存儲裝置</a:t>
            </a:r>
            <a:r>
              <a:rPr lang="en-US" altLang="zh-TW" sz="4000" dirty="0"/>
              <a:t>-&gt;</a:t>
            </a:r>
            <a:r>
              <a:rPr lang="zh-TW" altLang="en-US" sz="4000" dirty="0"/>
              <a:t>點空的</a:t>
            </a:r>
            <a:r>
              <a:rPr lang="en-US" altLang="zh-TW" sz="4000" dirty="0"/>
              <a:t>-&gt;</a:t>
            </a:r>
            <a:r>
              <a:rPr lang="zh-TW" altLang="en-US" sz="4000" dirty="0"/>
              <a:t>點藍色光碟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917C73-8395-5062-63DC-996E077D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72" y="96343"/>
            <a:ext cx="6963383" cy="52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2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14" y="1184804"/>
            <a:ext cx="2458156" cy="640821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2653"/>
            <a:ext cx="10515600" cy="2554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點選擇</a:t>
            </a:r>
            <a:r>
              <a:rPr lang="en-US" altLang="zh-TW" sz="4000" dirty="0"/>
              <a:t>/</a:t>
            </a:r>
            <a:r>
              <a:rPr lang="zh-TW" altLang="en-US" sz="4000" dirty="0"/>
              <a:t>建立虛擬光碟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E04CFE-53ED-A67C-19FA-BE6EDDB0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193" y="950260"/>
            <a:ext cx="7141613" cy="28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6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756" y="1273915"/>
            <a:ext cx="3270956" cy="398975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22" y="5533654"/>
            <a:ext cx="10515600" cy="20903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點選左上角加入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5A0122-1EBF-8DE6-4FBF-A0F76D1B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20" y="279153"/>
            <a:ext cx="6162560" cy="52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1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035" y="1338564"/>
            <a:ext cx="5764577" cy="87347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4835"/>
            <a:ext cx="10515600" cy="21016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選擇已下載的</a:t>
            </a:r>
            <a:r>
              <a:rPr lang="en-US" altLang="zh-TW" sz="4000" dirty="0"/>
              <a:t>ubuntu</a:t>
            </a:r>
            <a:r>
              <a:rPr lang="zh-TW" altLang="en-US" sz="4000" dirty="0"/>
              <a:t>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AF5C22-CC51-5019-7B2F-7BAFE76B2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9" t="15070" r="32858" b="72685"/>
          <a:stretch/>
        </p:blipFill>
        <p:spPr>
          <a:xfrm>
            <a:off x="382951" y="1426687"/>
            <a:ext cx="11441140" cy="15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7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11" y="914716"/>
            <a:ext cx="4546600" cy="6859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632"/>
            <a:ext cx="10515600" cy="19323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按選擇</a:t>
            </a:r>
            <a:r>
              <a:rPr lang="en-US" altLang="zh-TW" sz="4000" dirty="0"/>
              <a:t>(H)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0BC762-9836-716F-D26F-08C1E4EFB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35" y="391768"/>
            <a:ext cx="7622798" cy="50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2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955" y="1986845"/>
            <a:ext cx="1859844" cy="3811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9306"/>
            <a:ext cx="10515600" cy="1686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按確定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3A1CCF-342A-41EE-12AB-2C2B81C6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05" y="425480"/>
            <a:ext cx="618258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733" y="1154008"/>
            <a:ext cx="4761089" cy="437621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6A613-3149-168E-DDA6-4EAE2DDF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5366896"/>
            <a:ext cx="10515600" cy="2982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按啟動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D3B629-6BD1-C8C3-F5B9-1C29CFDC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28" y="386052"/>
            <a:ext cx="8754943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1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030" y="1716596"/>
            <a:ext cx="2694317" cy="419790"/>
          </a:xfrm>
        </p:spPr>
        <p:txBody>
          <a:bodyPr>
            <a:normAutofit/>
          </a:bodyPr>
          <a:lstStyle/>
          <a:p>
            <a:r>
              <a:rPr lang="zh-TW" altLang="en-US" sz="600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EA6DF5A1-BAD1-72BD-6CAC-6AA5A527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709" y="316003"/>
            <a:ext cx="7446581" cy="485454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2290F85-9987-6D5F-A7EC-36C73C25C7EF}"/>
              </a:ext>
            </a:extLst>
          </p:cNvPr>
          <p:cNvSpPr txBox="1"/>
          <p:nvPr/>
        </p:nvSpPr>
        <p:spPr>
          <a:xfrm>
            <a:off x="1768415" y="5535282"/>
            <a:ext cx="90864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選擇第一個按ENTER</a:t>
            </a:r>
            <a:endParaRPr lang="zh-TW" altLang="en-US" sz="4000" dirty="0"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0442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18755" y="2910550"/>
            <a:ext cx="3630244" cy="73862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6647" y="4865959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選擇</a:t>
            </a:r>
            <a:r>
              <a:rPr lang="en-US" altLang="zh-TW" sz="4000" dirty="0"/>
              <a:t>windows hosts</a:t>
            </a:r>
            <a:r>
              <a:rPr lang="zh-TW" altLang="en-US" sz="4000" dirty="0"/>
              <a:t>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6D15B0-7739-B8F3-17D0-EB2EECDB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29" y="223390"/>
            <a:ext cx="8357637" cy="450335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350BD64-CC94-CCC4-15F3-1668667837B1}"/>
              </a:ext>
            </a:extLst>
          </p:cNvPr>
          <p:cNvCxnSpPr>
            <a:cxnSpLocks/>
          </p:cNvCxnSpPr>
          <p:nvPr/>
        </p:nvCxnSpPr>
        <p:spPr>
          <a:xfrm flipH="1">
            <a:off x="5012266" y="2771335"/>
            <a:ext cx="654756" cy="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55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250" y="5068289"/>
            <a:ext cx="8379502" cy="125061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ea typeface="新細明體"/>
                <a:cs typeface="Calibri Light" panose="020F0302020204030204"/>
              </a:rPr>
              <a:t>選擇中文(繁體)並按安裝ubuntu</a:t>
            </a:r>
            <a:endParaRPr lang="zh-TW" altLang="en-US" sz="4000">
              <a:cs typeface="Calibri Light" panose="020F0302020204030204"/>
            </a:endParaRPr>
          </a:p>
        </p:txBody>
      </p:sp>
      <p:pic>
        <p:nvPicPr>
          <p:cNvPr id="7" name="內容版面配置區 6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EB0F3B96-ED8C-7EA8-6C3C-AB5F656A3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804" y="601428"/>
            <a:ext cx="5348391" cy="4351338"/>
          </a:xfrm>
        </p:spPr>
      </p:pic>
    </p:spTree>
    <p:extLst>
      <p:ext uri="{BB962C8B-B14F-4D97-AF65-F5344CB8AC3E}">
        <p14:creationId xmlns:p14="http://schemas.microsoft.com/office/powerpoint/2010/main" val="3537179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3449-E8FE-EE42-4A43-E0419F9C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151" y="1326993"/>
            <a:ext cx="3976141" cy="35744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a typeface="新細明體"/>
                <a:cs typeface="Calibri Light"/>
              </a:rPr>
              <a:t>.</a:t>
            </a:r>
            <a:endParaRPr lang="zh-TW" altLang="en-US" dirty="0"/>
          </a:p>
        </p:txBody>
      </p:sp>
      <p:pic>
        <p:nvPicPr>
          <p:cNvPr id="7" name="內容版面配置區 6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C2A8411D-5020-B682-7FD4-013A31F98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173" y="563953"/>
            <a:ext cx="6391654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781152-7EF8-5B5D-B536-D1FF5788EE3F}"/>
              </a:ext>
            </a:extLst>
          </p:cNvPr>
          <p:cNvSpPr txBox="1"/>
          <p:nvPr/>
        </p:nvSpPr>
        <p:spPr>
          <a:xfrm>
            <a:off x="2598294" y="5284033"/>
            <a:ext cx="69954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選擇自己所用的模式並按繼續</a:t>
            </a:r>
            <a:endParaRPr lang="zh-TW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3482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CF427-8D12-ED22-26C8-5188D380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012"/>
            <a:ext cx="10515600" cy="1325563"/>
          </a:xfrm>
        </p:spPr>
        <p:txBody>
          <a:bodyPr/>
          <a:lstStyle/>
          <a:p>
            <a:pPr algn="ctr"/>
            <a:r>
              <a:rPr lang="zh-TW" altLang="en-US">
                <a:ea typeface="新細明體"/>
                <a:cs typeface="Calibri Light" panose="020F0302020204030204"/>
              </a:rPr>
              <a:t>選擇繼續</a:t>
            </a:r>
            <a:endParaRPr lang="zh-TW" altLang="en-US">
              <a:cs typeface="Calibri Light" panose="020F0302020204030204"/>
            </a:endParaRP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34C6B79B-F656-68EB-C21C-A72B28C0D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280" y="258494"/>
            <a:ext cx="6879063" cy="4653262"/>
          </a:xfrm>
        </p:spPr>
      </p:pic>
    </p:spTree>
    <p:extLst>
      <p:ext uri="{BB962C8B-B14F-4D97-AF65-F5344CB8AC3E}">
        <p14:creationId xmlns:p14="http://schemas.microsoft.com/office/powerpoint/2010/main" val="183090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612AD6B-3BEA-05F1-DBC2-DEAC226D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930" y="4922954"/>
            <a:ext cx="10178934" cy="132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4000" err="1">
                <a:ea typeface="新細明體"/>
                <a:cs typeface="Calibri Light"/>
              </a:rPr>
              <a:t>選擇立刻安裝和繼續</a:t>
            </a:r>
            <a:endParaRPr lang="en-US" altLang="zh-TW" sz="4000" kern="1200">
              <a:latin typeface="+mj-lt"/>
              <a:ea typeface="新細明體"/>
              <a:cs typeface="Calibri Light"/>
            </a:endParaRP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476FEB2-B0A2-40AD-54CE-08C567D88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4" r="-2"/>
          <a:stretch/>
        </p:blipFill>
        <p:spPr>
          <a:xfrm>
            <a:off x="6284918" y="517350"/>
            <a:ext cx="5803323" cy="3890357"/>
          </a:xfrm>
          <a:prstGeom prst="rect">
            <a:avLst/>
          </a:prstGeom>
        </p:spPr>
      </p:pic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18963CAE-0423-9645-8E09-A9E32921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5" y="517765"/>
            <a:ext cx="5733690" cy="38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7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086CF9-FA6E-BD8B-0027-9C18EE88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58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>
                <a:ea typeface="新細明體"/>
                <a:cs typeface="Calibri Light" panose="020F0302020204030204"/>
              </a:rPr>
              <a:t>選擇Taipei</a:t>
            </a:r>
            <a:endParaRPr lang="zh-TW" altLang="en-US" sz="4000">
              <a:cs typeface="Calibri Light" panose="020F0302020204030204"/>
            </a:endParaRPr>
          </a:p>
        </p:txBody>
      </p:sp>
      <p:pic>
        <p:nvPicPr>
          <p:cNvPr id="4" name="內容版面配置區 3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0897A2D2-B06F-92E8-EDBE-04056D8B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695" y="258493"/>
            <a:ext cx="6404610" cy="4351338"/>
          </a:xfrm>
        </p:spPr>
      </p:pic>
    </p:spTree>
    <p:extLst>
      <p:ext uri="{BB962C8B-B14F-4D97-AF65-F5344CB8AC3E}">
        <p14:creationId xmlns:p14="http://schemas.microsoft.com/office/powerpoint/2010/main" val="123551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4D5B8-3A5A-BB51-4D22-A1EA72FB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90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zh-TW" altLang="en-US" sz="4000">
                <a:latin typeface="Calibri Light"/>
                <a:ea typeface="新細明體"/>
                <a:cs typeface="Calibri Light" panose="020F0302020204030204"/>
              </a:rPr>
              <a:t>輸入個人資料</a:t>
            </a:r>
          </a:p>
        </p:txBody>
      </p:sp>
      <p:pic>
        <p:nvPicPr>
          <p:cNvPr id="4" name="內容版面配置區 3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1D171A7-D069-7242-5B88-726B71C4B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695" y="287248"/>
            <a:ext cx="6404610" cy="4351338"/>
          </a:xfrm>
        </p:spPr>
      </p:pic>
    </p:spTree>
    <p:extLst>
      <p:ext uri="{BB962C8B-B14F-4D97-AF65-F5344CB8AC3E}">
        <p14:creationId xmlns:p14="http://schemas.microsoft.com/office/powerpoint/2010/main" val="2849765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1333A-18CC-EACA-F083-3189B443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9691"/>
            <a:ext cx="10515600" cy="1325563"/>
          </a:xfrm>
        </p:spPr>
        <p:txBody>
          <a:bodyPr/>
          <a:lstStyle/>
          <a:p>
            <a:pPr algn="ctr"/>
            <a:r>
              <a:rPr lang="zh-TW" altLang="en-US">
                <a:ea typeface="新細明體"/>
                <a:cs typeface="Calibri Light"/>
              </a:rPr>
              <a:t>安裝成功</a:t>
            </a:r>
            <a:endParaRPr lang="zh-TW" altLang="en-US"/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E7AB84E-E1D9-2311-94CE-5E93AE4EE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506" y="301625"/>
            <a:ext cx="7180987" cy="4883300"/>
          </a:xfrm>
        </p:spPr>
      </p:pic>
    </p:spTree>
    <p:extLst>
      <p:ext uri="{BB962C8B-B14F-4D97-AF65-F5344CB8AC3E}">
        <p14:creationId xmlns:p14="http://schemas.microsoft.com/office/powerpoint/2010/main" val="194984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23669-442A-014A-E770-1229F281D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910666"/>
            <a:ext cx="10515600" cy="1209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依照圖中所選並下載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864ED6-6A3B-26D2-4D62-C88E93AC2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0" t="14879" r="12099" b="25604"/>
          <a:stretch/>
        </p:blipFill>
        <p:spPr>
          <a:xfrm>
            <a:off x="1861930" y="335231"/>
            <a:ext cx="8468139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91D80-6DF8-CB40-7CDA-903A36B94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43" y="4413955"/>
            <a:ext cx="9005711" cy="1763007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zh-TW" altLang="en-US" sz="4000" dirty="0"/>
              <a:t>點選下載點的連結</a:t>
            </a:r>
            <a:endParaRPr lang="en-US" altLang="zh-TW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360EE2-7D9B-D78E-8B0D-7E9BA47E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13839" r="33613" b="41718"/>
          <a:stretch/>
        </p:blipFill>
        <p:spPr>
          <a:xfrm>
            <a:off x="1347573" y="681038"/>
            <a:ext cx="9496853" cy="3966558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EB6E2B1-8E7C-D499-A98F-EBE9DC6ADBBA}"/>
              </a:ext>
            </a:extLst>
          </p:cNvPr>
          <p:cNvCxnSpPr/>
          <p:nvPr/>
        </p:nvCxnSpPr>
        <p:spPr>
          <a:xfrm flipV="1">
            <a:off x="8353778" y="1309511"/>
            <a:ext cx="0" cy="1388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74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AEC69-6A91-9271-A930-54CB1902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9861" y="1443427"/>
            <a:ext cx="120770" cy="74733"/>
          </a:xfrm>
        </p:spPr>
        <p:txBody>
          <a:bodyPr>
            <a:normAutofit fontScale="90000"/>
          </a:bodyPr>
          <a:lstStyle/>
          <a:p>
            <a:r>
              <a:rPr lang="zh-TW" altLang="en-US" sz="600" dirty="0">
                <a:ea typeface="新細明體"/>
                <a:cs typeface="Calibri Light"/>
              </a:rPr>
              <a:t>.</a:t>
            </a:r>
            <a:br>
              <a:rPr lang="zh-TW" altLang="en-US" sz="600" dirty="0">
                <a:ea typeface="新細明體"/>
                <a:cs typeface="Calibri Light"/>
              </a:rPr>
            </a:br>
            <a:endParaRPr lang="zh-TW" altLang="en-US" sz="600" dirty="0">
              <a:ea typeface="新細明體"/>
              <a:cs typeface="Calibri Light"/>
            </a:endParaRPr>
          </a:p>
        </p:txBody>
      </p:sp>
      <p:pic>
        <p:nvPicPr>
          <p:cNvPr id="4" name="內容版面配置區 3" descr="一張含有 文字, 字型, 電子藍, 標誌 的圖片&#10;&#10;自動產生的描述">
            <a:extLst>
              <a:ext uri="{FF2B5EF4-FFF2-40B4-BE49-F238E27FC236}">
                <a16:creationId xmlns:a16="http://schemas.microsoft.com/office/drawing/2014/main" id="{ECF44624-AC96-AAB3-2BA2-2F5B24564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8013" y="712911"/>
            <a:ext cx="2889849" cy="3382633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D7892B-2741-3007-4602-1D864F4087E3}"/>
              </a:ext>
            </a:extLst>
          </p:cNvPr>
          <p:cNvSpPr txBox="1"/>
          <p:nvPr/>
        </p:nvSpPr>
        <p:spPr>
          <a:xfrm>
            <a:off x="3265782" y="4545720"/>
            <a:ext cx="565254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>
                <a:ea typeface="新細明體"/>
                <a:cs typeface="Calibri" panose="020F0502020204030204"/>
              </a:rPr>
              <a:t>點開virtualbox</a:t>
            </a:r>
            <a:endParaRPr lang="zh-TW" altLang="en-US" sz="4000">
              <a:ea typeface="新細明體" panose="02020500000000000000" pitchFamily="18" charset="-120"/>
              <a:cs typeface="Calibri" panose="020F0502020204030204"/>
            </a:endParaRPr>
          </a:p>
          <a:p>
            <a:pPr algn="ctr"/>
            <a:endParaRPr lang="zh-TW" altLang="en-US" dirty="0"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270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75D812-2C79-B16E-8ABE-284A7FC5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442" y="2487427"/>
            <a:ext cx="725557" cy="52449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1B606-CE13-A80C-291E-30DE8FDB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520" y="5498350"/>
            <a:ext cx="9366957" cy="9945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點選新增</a:t>
            </a:r>
            <a:r>
              <a:rPr lang="en-US" altLang="zh-TW" sz="4000" dirty="0"/>
              <a:t>(N)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835383-BD95-D31F-4A49-2F5C33F4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6" y="365125"/>
            <a:ext cx="8833965" cy="48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526C77-08AE-8AF2-BD79-ECA2309E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66" y="1738489"/>
            <a:ext cx="1848556" cy="155399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ED5734-23BD-9195-4FF5-9C6CB639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23358"/>
            <a:ext cx="10515600" cy="1169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輸入名稱</a:t>
            </a:r>
            <a:r>
              <a:rPr lang="en-US" altLang="zh-TW" sz="4000" dirty="0"/>
              <a:t>ubuntu1</a:t>
            </a:r>
            <a:r>
              <a:rPr lang="zh-TW" altLang="en-US" sz="4000" dirty="0"/>
              <a:t>及選取資料夾並按下一步</a:t>
            </a:r>
          </a:p>
        </p:txBody>
      </p:sp>
      <p:pic>
        <p:nvPicPr>
          <p:cNvPr id="4" name="圖片 3" descr="一張含有 文字, 螢幕擷取畫面, 植物 的圖片&#10;&#10;自動產生的描述">
            <a:extLst>
              <a:ext uri="{FF2B5EF4-FFF2-40B4-BE49-F238E27FC236}">
                <a16:creationId xmlns:a16="http://schemas.microsoft.com/office/drawing/2014/main" id="{FF36BEC4-1319-9E52-3F41-AE3F4F89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2" y="495497"/>
            <a:ext cx="7804030" cy="42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CD0AAF-0264-B0EE-E04D-E688414D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222" y="1320270"/>
            <a:ext cx="2921000" cy="505355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701A6EE-6DF9-B98F-2D29-BAF3C7ED6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65" y="4538085"/>
            <a:ext cx="10574867" cy="20179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zh-TW" altLang="en-US" sz="4000" dirty="0">
              <a:ea typeface="新細明體"/>
            </a:endParaRPr>
          </a:p>
          <a:p>
            <a:pPr marL="0" indent="0" algn="ctr">
              <a:buNone/>
            </a:pPr>
            <a:r>
              <a:rPr lang="zh-TW" altLang="en-US" sz="4000">
                <a:ea typeface="新細明體"/>
              </a:rPr>
              <a:t>依電腦情況設置</a:t>
            </a:r>
            <a:endParaRPr lang="en-US" altLang="zh-TW" sz="4000">
              <a:ea typeface="新細明體"/>
              <a:cs typeface="Calibri"/>
            </a:endParaRPr>
          </a:p>
          <a:p>
            <a:pPr marL="0" indent="0" algn="ctr">
              <a:buNone/>
            </a:pPr>
            <a:r>
              <a:rPr lang="zh-TW" altLang="en-US" sz="4000" dirty="0"/>
              <a:t>按下一步</a:t>
            </a:r>
          </a:p>
        </p:txBody>
      </p:sp>
      <p:pic>
        <p:nvPicPr>
          <p:cNvPr id="3" name="圖片 2" descr="一張含有 文字, 螢幕擷取畫面, 植物, 軟體 的圖片&#10;&#10;自動產生的描述">
            <a:extLst>
              <a:ext uri="{FF2B5EF4-FFF2-40B4-BE49-F238E27FC236}">
                <a16:creationId xmlns:a16="http://schemas.microsoft.com/office/drawing/2014/main" id="{23C0F103-CD87-2ED5-FFA3-0903D98E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72" y="610517"/>
            <a:ext cx="7660256" cy="42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0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0F95AF-F9EB-A152-E1F5-F2BCF4A4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955" y="1286933"/>
            <a:ext cx="4027311" cy="381177"/>
          </a:xfrm>
        </p:spPr>
        <p:txBody>
          <a:bodyPr>
            <a:normAutofit fontScale="90000"/>
          </a:bodyPr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51BE34-4CD1-3C22-0340-868876B95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1955"/>
            <a:ext cx="10515600" cy="12550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zh-TW" sz="4000"/>
              <a:t>依電腦情況設置</a:t>
            </a:r>
          </a:p>
          <a:p>
            <a:pPr marL="0" indent="0" algn="ctr">
              <a:buNone/>
            </a:pPr>
            <a:r>
              <a:rPr lang="zh-TW" altLang="en-US" sz="4000" dirty="0"/>
              <a:t>按下一步</a:t>
            </a:r>
          </a:p>
        </p:txBody>
      </p:sp>
      <p:pic>
        <p:nvPicPr>
          <p:cNvPr id="4" name="圖片 3" descr="一張含有 文字, 螢幕擷取畫面, 花, 植物 的圖片&#10;&#10;自動產生的描述">
            <a:extLst>
              <a:ext uri="{FF2B5EF4-FFF2-40B4-BE49-F238E27FC236}">
                <a16:creationId xmlns:a16="http://schemas.microsoft.com/office/drawing/2014/main" id="{97DFDC98-4DFF-3999-883B-989785A0D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36" y="509873"/>
            <a:ext cx="7516483" cy="41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5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99</Words>
  <Application>Microsoft Office PowerPoint</Application>
  <PresentationFormat>寬螢幕</PresentationFormat>
  <Paragraphs>23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佈景主題</vt:lpstr>
      <vt:lpstr>如何安裝VIRTUALBOX和 UBUNTU</vt:lpstr>
      <vt:lpstr>PowerPoint 簡報</vt:lpstr>
      <vt:lpstr>PowerPoint 簡報</vt:lpstr>
      <vt:lpstr>PowerPoint 簡報</vt:lpstr>
      <vt:lpstr>.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.</vt:lpstr>
      <vt:lpstr>PowerPoint 簡報</vt:lpstr>
      <vt:lpstr>PowerPoint 簡報</vt:lpstr>
      <vt:lpstr>PowerPoint 簡報</vt:lpstr>
      <vt:lpstr>.</vt:lpstr>
      <vt:lpstr>選擇中文(繁體)並按安裝ubuntu</vt:lpstr>
      <vt:lpstr>.</vt:lpstr>
      <vt:lpstr>選擇繼續</vt:lpstr>
      <vt:lpstr>選擇立刻安裝和繼續</vt:lpstr>
      <vt:lpstr>選擇Taipei</vt:lpstr>
      <vt:lpstr>輸入個人資料</vt:lpstr>
      <vt:lpstr>安裝成功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柏軒 張</cp:lastModifiedBy>
  <cp:revision>141</cp:revision>
  <dcterms:created xsi:type="dcterms:W3CDTF">2023-09-16T09:05:14Z</dcterms:created>
  <dcterms:modified xsi:type="dcterms:W3CDTF">2023-09-19T07:18:45Z</dcterms:modified>
</cp:coreProperties>
</file>